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76" r:id="rId2"/>
    <p:sldMasterId id="2147483671" r:id="rId3"/>
    <p:sldMasterId id="2147483681" r:id="rId4"/>
    <p:sldMasterId id="2147483686" r:id="rId5"/>
  </p:sldMasterIdLst>
  <p:notesMasterIdLst>
    <p:notesMasterId r:id="rId7"/>
  </p:notesMasterIdLst>
  <p:handoutMasterIdLst>
    <p:handoutMasterId r:id="rId8"/>
  </p:handoutMasterIdLst>
  <p:sldIdLst>
    <p:sldId id="260" r:id="rId6"/>
  </p:sldIdLst>
  <p:sldSz cx="12192000" cy="6858000"/>
  <p:notesSz cx="9866313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63D"/>
    <a:srgbClr val="F7B63E"/>
    <a:srgbClr val="FFE100"/>
    <a:srgbClr val="051628"/>
    <a:srgbClr val="FFF000"/>
    <a:srgbClr val="1F2B61"/>
    <a:srgbClr val="F5AD58"/>
    <a:srgbClr val="FC7B1C"/>
    <a:srgbClr val="6A1684"/>
    <a:srgbClr val="C79F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82" autoAdjust="0"/>
    <p:restoredTop sz="94705" autoAdjust="0"/>
  </p:normalViewPr>
  <p:slideViewPr>
    <p:cSldViewPr>
      <p:cViewPr varScale="1">
        <p:scale>
          <a:sx n="88" d="100"/>
          <a:sy n="88" d="100"/>
        </p:scale>
        <p:origin x="142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275402" cy="336788"/>
          </a:xfrm>
          <a:prstGeom prst="rect">
            <a:avLst/>
          </a:prstGeom>
        </p:spPr>
        <p:txBody>
          <a:bodyPr vert="horz" lIns="90748" tIns="45374" rIns="90748" bIns="45374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588630" y="1"/>
            <a:ext cx="4275402" cy="336788"/>
          </a:xfrm>
          <a:prstGeom prst="rect">
            <a:avLst/>
          </a:prstGeom>
        </p:spPr>
        <p:txBody>
          <a:bodyPr vert="horz" lIns="90748" tIns="45374" rIns="90748" bIns="45374" rtlCol="0"/>
          <a:lstStyle>
            <a:lvl1pPr algn="r">
              <a:defRPr sz="1200"/>
            </a:lvl1pPr>
          </a:lstStyle>
          <a:p>
            <a:fld id="{DEA1AABF-34B8-4BD7-999C-DA223DC64B78}" type="datetimeFigureOut">
              <a:rPr kumimoji="1" lang="ja-JP" altLang="en-US" smtClean="0"/>
              <a:pPr/>
              <a:t>2024/4/5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3" y="6397807"/>
            <a:ext cx="4275402" cy="336788"/>
          </a:xfrm>
          <a:prstGeom prst="rect">
            <a:avLst/>
          </a:prstGeom>
        </p:spPr>
        <p:txBody>
          <a:bodyPr vert="horz" lIns="90748" tIns="45374" rIns="90748" bIns="45374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588630" y="6397807"/>
            <a:ext cx="4275402" cy="336788"/>
          </a:xfrm>
          <a:prstGeom prst="rect">
            <a:avLst/>
          </a:prstGeom>
        </p:spPr>
        <p:txBody>
          <a:bodyPr vert="horz" lIns="90748" tIns="45374" rIns="90748" bIns="45374" rtlCol="0" anchor="b"/>
          <a:lstStyle>
            <a:lvl1pPr algn="r">
              <a:defRPr sz="1200"/>
            </a:lvl1pPr>
          </a:lstStyle>
          <a:p>
            <a:fld id="{DC07E81C-347E-464B-9CBB-CFE78323031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803" cy="337166"/>
          </a:xfrm>
          <a:prstGeom prst="rect">
            <a:avLst/>
          </a:prstGeom>
        </p:spPr>
        <p:txBody>
          <a:bodyPr vert="horz" lIns="62503" tIns="31252" rIns="62503" bIns="31252" rtlCol="0"/>
          <a:lstStyle>
            <a:lvl1pPr algn="l">
              <a:defRPr sz="8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588329" y="0"/>
            <a:ext cx="4275803" cy="337166"/>
          </a:xfrm>
          <a:prstGeom prst="rect">
            <a:avLst/>
          </a:prstGeom>
        </p:spPr>
        <p:txBody>
          <a:bodyPr vert="horz" lIns="62503" tIns="31252" rIns="62503" bIns="31252" rtlCol="0"/>
          <a:lstStyle>
            <a:lvl1pPr algn="r">
              <a:defRPr sz="800"/>
            </a:lvl1pPr>
          </a:lstStyle>
          <a:p>
            <a:fld id="{D516716E-4AE3-48A3-B1AD-D36490D87C5D}" type="datetimeFigureOut">
              <a:rPr kumimoji="1" lang="ja-JP" altLang="en-US" smtClean="0"/>
              <a:pPr/>
              <a:t>2024/4/5</a:t>
            </a:fld>
            <a:endParaRPr kumimoji="1"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689225" y="504825"/>
            <a:ext cx="4487863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503" tIns="31252" rIns="62503" bIns="31252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86306" y="3199300"/>
            <a:ext cx="7893705" cy="3031254"/>
          </a:xfrm>
          <a:prstGeom prst="rect">
            <a:avLst/>
          </a:prstGeom>
        </p:spPr>
        <p:txBody>
          <a:bodyPr vert="horz" lIns="62503" tIns="31252" rIns="62503" bIns="31252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397522"/>
            <a:ext cx="4275803" cy="337165"/>
          </a:xfrm>
          <a:prstGeom prst="rect">
            <a:avLst/>
          </a:prstGeom>
        </p:spPr>
        <p:txBody>
          <a:bodyPr vert="horz" lIns="62503" tIns="31252" rIns="62503" bIns="31252" rtlCol="0" anchor="b"/>
          <a:lstStyle>
            <a:lvl1pPr algn="l">
              <a:defRPr sz="8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588329" y="6397522"/>
            <a:ext cx="4275803" cy="337165"/>
          </a:xfrm>
          <a:prstGeom prst="rect">
            <a:avLst/>
          </a:prstGeom>
        </p:spPr>
        <p:txBody>
          <a:bodyPr vert="horz" lIns="62503" tIns="31252" rIns="62503" bIns="31252" rtlCol="0" anchor="b"/>
          <a:lstStyle>
            <a:lvl1pPr algn="r">
              <a:defRPr sz="800"/>
            </a:lvl1pPr>
          </a:lstStyle>
          <a:p>
            <a:fld id="{4C6B3E6B-A1E7-46D5-A5B8-6297EC96D75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AE3F4913-6947-4E6E-BAE5-C58B0E5F34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7452" indent="-2836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4542" indent="-2269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8359" indent="-2269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2175" indent="-2269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5992" indent="-2269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9809" indent="-2269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03625" indent="-2269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57442" indent="-2269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07633" eaLnBrk="1" fontAlgn="base" hangingPunct="1">
              <a:spcBef>
                <a:spcPct val="0"/>
              </a:spcBef>
              <a:spcAft>
                <a:spcPct val="0"/>
              </a:spcAft>
            </a:pPr>
            <a:fld id="{095848D6-C110-4699-ACD8-7CFB3F4D1E3B}" type="slidenum">
              <a:rPr kumimoji="0" lang="en-US" altLang="ja-JP">
                <a:solidFill>
                  <a:srgbClr val="000000"/>
                </a:solidFill>
                <a:ea typeface="ＭＳ Ｐゴシック" panose="020B0600070205080204" pitchFamily="50" charset="-128"/>
              </a:rPr>
              <a:pPr defTabSz="907633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kumimoji="0" lang="en-US" altLang="ja-JP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4891BD52-6D41-46BB-B099-CE84B5BCEB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89225" y="504825"/>
            <a:ext cx="4487863" cy="2525713"/>
          </a:xfrm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DA68CDFB-2A2F-499E-BE8E-738D75F14F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2024/4/5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2024/4/5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2024/4/5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2024/4/5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2024/4/5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2024/4/5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2024/4/5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2024/4/5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A3BBFC-604B-445E-BA85-653A15B72D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2C7DE8-37A4-48A1-A2BE-042CF1FEA3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23596C-39BC-448B-8EB4-8E4AC0EC2F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940A7E-04E2-4536-A866-9EB342EF2C4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4125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592B65-0479-4FEC-B2F6-A85A6077D1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D0C68E-8FEA-4AF0-B2C0-BB9777CA96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DCF090-030C-407F-8851-43342E3393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BD761F-185D-45B3-A47E-1A87CD10C5F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6151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5AB8C2-5E29-41DA-A527-A0DCC6CEA4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DE9C05-B437-44CD-9E2A-0E936C921B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7DE06E-14B7-45C4-8AB1-5D858AAC19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9D4FDB-6AC1-43A8-8910-1035A25713B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87090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2024/4/5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F501F4-DD30-4964-935C-E603159F85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6D29BD-846C-4321-9241-CFD0B97AC2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8925BE-8E5A-4A4E-A8FA-C716C6BCA4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321ED-8715-4798-AD40-671756DAF0C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46862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7E05264-CC4E-4211-8255-8715293D8B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36513C4-A7C1-40CD-8AC6-DFB7B132EE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8E293F1-2EF8-4FD5-89EF-2A60C10CC9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27EA78-FD14-49AA-AF26-252AA5E7EEF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09036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E4789A8-3AF5-4A92-9F58-E1E198C5D4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9F37E0F-93C1-4796-93CE-41C66D573F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7B73719-999C-4FCC-AA82-071D26FE7B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0F7E00-6190-4A32-822E-54D4E381A82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52591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73991A3-650D-4F9C-B38B-F2A215C1F9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2FD1936-003A-4C37-A9BE-FD6151021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BE333EB-B56E-4630-92F0-4000101BA0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D33616-E377-4E6F-AD26-FC683899DB5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27701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CBA0E5-0804-4D0A-9E4A-3BEF34A05F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EAC09C-F610-47B2-AB8F-1A6C6DB1BC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370A8B-441B-4B09-B29C-958A2E5F42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E09110-EF98-4687-9F9B-BD0DD2211F3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428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9A4A8E-2988-4F92-9A56-AF0257DA3C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6B858D-1B59-4807-BEE9-7A220ADD7E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1EFF34-2744-44BE-AC04-8CA1A107CD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D46A9-722C-4B74-ACB8-47BE22217FD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23111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DDC0A9-7FF7-48A4-9D5C-5E10B691C5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5C9420-3AFE-4F47-8B41-518CA41218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CF9612-44BD-4AFF-A822-50A3802380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E23C9A-163A-46D2-9D06-31584DC9ADD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892151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F3C353-1B32-459D-93E1-DB488E8623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256E90-2FEA-4562-9D05-169610C0E0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192754-C8EE-49D0-A246-029A6D2D5B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7237B-6185-4E1D-8B05-CE60CB7266C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59370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2024/4/5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2024/4/5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2024/4/5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2024/4/5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2024/4/5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2024/4/5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2024/4/5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F2B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C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609600" y="62068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74421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16320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038274C-F6B6-420C-BEEE-840F91CDD028}" type="datetimeFigureOut">
              <a:rPr lang="ja-JP" altLang="en-US" smtClean="0"/>
              <a:pPr/>
              <a:t>2024/4/5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7152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37281D6-C7F9-443E-978E-3D6AFC9628E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cxnSp>
        <p:nvCxnSpPr>
          <p:cNvPr id="16" name="直線コネクタ 15"/>
          <p:cNvCxnSpPr/>
          <p:nvPr userDrawn="1"/>
        </p:nvCxnSpPr>
        <p:spPr>
          <a:xfrm>
            <a:off x="432000" y="404664"/>
            <a:ext cx="11328000" cy="0"/>
          </a:xfrm>
          <a:prstGeom prst="line">
            <a:avLst/>
          </a:prstGeom>
          <a:ln>
            <a:solidFill>
              <a:srgbClr val="F7B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98595" y="5960537"/>
            <a:ext cx="761405" cy="59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0731" y="5516092"/>
            <a:ext cx="1440000" cy="108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9" cstate="print"/>
          <a:stretch>
            <a:fillRect/>
          </a:stretch>
        </p:blipFill>
        <p:spPr bwMode="auto">
          <a:xfrm>
            <a:off x="457501" y="138857"/>
            <a:ext cx="11277001" cy="22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F2B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E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609600" y="62068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74421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16320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038274C-F6B6-420C-BEEE-840F91CDD028}" type="datetimeFigureOut">
              <a:rPr lang="ja-JP" altLang="en-US" smtClean="0"/>
              <a:pPr/>
              <a:t>2024/4/5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7152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37281D6-C7F9-443E-978E-3D6AFC9628E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cxnSp>
        <p:nvCxnSpPr>
          <p:cNvPr id="16" name="直線コネクタ 15"/>
          <p:cNvCxnSpPr/>
          <p:nvPr userDrawn="1"/>
        </p:nvCxnSpPr>
        <p:spPr>
          <a:xfrm>
            <a:off x="432000" y="404664"/>
            <a:ext cx="11328000" cy="0"/>
          </a:xfrm>
          <a:prstGeom prst="line">
            <a:avLst/>
          </a:prstGeom>
          <a:ln>
            <a:solidFill>
              <a:srgbClr val="F7B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98595" y="5960537"/>
            <a:ext cx="761405" cy="59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0731" y="5516092"/>
            <a:ext cx="1440000" cy="108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9" cstate="print"/>
          <a:stretch>
            <a:fillRect/>
          </a:stretch>
        </p:blipFill>
        <p:spPr bwMode="auto">
          <a:xfrm>
            <a:off x="457501" y="138857"/>
            <a:ext cx="11277001" cy="22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F2B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D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609600" y="62068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74421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16320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038274C-F6B6-420C-BEEE-840F91CDD028}" type="datetimeFigureOut">
              <a:rPr lang="ja-JP" altLang="en-US" smtClean="0"/>
              <a:pPr/>
              <a:t>2024/4/5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7152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37281D6-C7F9-443E-978E-3D6AFC9628E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432000" y="404664"/>
            <a:ext cx="11328000" cy="0"/>
          </a:xfrm>
          <a:prstGeom prst="line">
            <a:avLst/>
          </a:prstGeom>
          <a:ln>
            <a:solidFill>
              <a:srgbClr val="F7B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7" cstate="print"/>
          <a:stretch>
            <a:fillRect/>
          </a:stretch>
        </p:blipFill>
        <p:spPr bwMode="auto">
          <a:xfrm>
            <a:off x="457501" y="138857"/>
            <a:ext cx="11277001" cy="22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F2B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F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609600" y="62068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74421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16320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038274C-F6B6-420C-BEEE-840F91CDD028}" type="datetimeFigureOut">
              <a:rPr lang="ja-JP" altLang="en-US" smtClean="0"/>
              <a:pPr/>
              <a:t>2024/4/5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7152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37281D6-C7F9-443E-978E-3D6AFC9628E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432000" y="404664"/>
            <a:ext cx="11328000" cy="0"/>
          </a:xfrm>
          <a:prstGeom prst="line">
            <a:avLst/>
          </a:prstGeom>
          <a:ln>
            <a:solidFill>
              <a:srgbClr val="F7B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7" cstate="print"/>
          <a:stretch>
            <a:fillRect/>
          </a:stretch>
        </p:blipFill>
        <p:spPr bwMode="auto">
          <a:xfrm>
            <a:off x="457501" y="138857"/>
            <a:ext cx="11277001" cy="22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5E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8A67D84-A46F-483E-AF68-BCD4CFEDBB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460C322-A3DB-4CA7-AADD-4411F4F37C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FD009F1-2DEE-49F9-AE23-CF58FA6192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28BE22D-2EB3-4F77-835D-DFCA9FE80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F4C1884-4532-4EFD-BE29-C814CAD9AC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4AF868B1-C14F-4F3D-A1E4-0893AE6B885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8695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正方形/長方形 4">
            <a:extLst>
              <a:ext uri="{FF2B5EF4-FFF2-40B4-BE49-F238E27FC236}">
                <a16:creationId xmlns:a16="http://schemas.microsoft.com/office/drawing/2014/main" id="{1D65B18A-1F8C-4344-9401-6793588A8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509589"/>
            <a:ext cx="8640762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0" lang="ja-JP" altLang="en-US" sz="240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6FA74FF-43F3-4B5C-89E9-06D4D718E45E}"/>
              </a:ext>
            </a:extLst>
          </p:cNvPr>
          <p:cNvSpPr/>
          <p:nvPr/>
        </p:nvSpPr>
        <p:spPr>
          <a:xfrm>
            <a:off x="2314576" y="836713"/>
            <a:ext cx="7561263" cy="2665313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5">
            <a:extLst>
              <a:ext uri="{FF2B5EF4-FFF2-40B4-BE49-F238E27FC236}">
                <a16:creationId xmlns:a16="http://schemas.microsoft.com/office/drawing/2014/main" id="{FE8895C8-DF10-425D-BB88-41B4AC99B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4" y="2916238"/>
            <a:ext cx="4968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ＭＳ ゴシック" pitchFamily="49" charset="-128"/>
                <a:cs typeface="Arial" panose="020B0604020202020204" pitchFamily="34" charset="0"/>
              </a:rPr>
              <a:t>Name of First Author</a:t>
            </a:r>
            <a:endParaRPr lang="ja-JP" altLang="en-US" sz="2400" dirty="0">
              <a:solidFill>
                <a:srgbClr val="FF0000"/>
              </a:solidFill>
              <a:latin typeface="Arial" panose="020B0604020202020204" pitchFamily="34" charset="0"/>
              <a:ea typeface="ＭＳ ゴシック" pitchFamily="49" charset="-128"/>
              <a:cs typeface="Arial" panose="020B0604020202020204" pitchFamily="34" charset="0"/>
            </a:endParaRPr>
          </a:p>
        </p:txBody>
      </p:sp>
      <p:sp>
        <p:nvSpPr>
          <p:cNvPr id="12" name="テキスト ボックス 19">
            <a:extLst>
              <a:ext uri="{FF2B5EF4-FFF2-40B4-BE49-F238E27FC236}">
                <a16:creationId xmlns:a16="http://schemas.microsoft.com/office/drawing/2014/main" id="{AE32F7EB-E92D-4166-BE1D-F66035719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700" y="4437063"/>
            <a:ext cx="7594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author have no financial conflicts of interest to disclose concerning the presentation.</a:t>
            </a:r>
            <a:endParaRPr lang="ja-JP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4">
            <a:extLst>
              <a:ext uri="{FF2B5EF4-FFF2-40B4-BE49-F238E27FC236}">
                <a16:creationId xmlns:a16="http://schemas.microsoft.com/office/drawing/2014/main" id="{FCF78350-3C1E-49C4-91FD-D6F4534D9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2063" y="1073842"/>
            <a:ext cx="72009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MS UI Gothic" pitchFamily="50" charset="-128"/>
                <a:cs typeface="Arial" panose="020B0604020202020204" pitchFamily="34" charset="0"/>
              </a:rPr>
              <a:t>The 123rd Annual Meeting of the </a:t>
            </a:r>
          </a:p>
          <a:p>
            <a:pPr algn="ctr" eaLnBrk="1" hangingPunct="1">
              <a:defRPr/>
            </a:pPr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MS UI Gothic" pitchFamily="50" charset="-128"/>
                <a:cs typeface="Arial" panose="020B0604020202020204" pitchFamily="34" charset="0"/>
              </a:rPr>
              <a:t>Japanese Dermatological Association</a:t>
            </a:r>
          </a:p>
          <a:p>
            <a:pPr algn="ctr" eaLnBrk="1" hangingPunct="1">
              <a:defRPr/>
            </a:pPr>
            <a:r>
              <a:rPr lang="en-US" altLang="ja-JP" sz="4000" dirty="0">
                <a:solidFill>
                  <a:schemeClr val="bg1"/>
                </a:solidFill>
                <a:latin typeface="Arial" panose="020B0604020202020204" pitchFamily="34" charset="0"/>
                <a:ea typeface="MS UI Gothic" pitchFamily="50" charset="-128"/>
                <a:cs typeface="Arial" panose="020B0604020202020204" pitchFamily="34" charset="0"/>
              </a:rPr>
              <a:t>COI	 Disclosure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2485</TotalTime>
  <Words>32</Words>
  <Application>Microsoft Office PowerPoint</Application>
  <PresentationFormat>ワイド画面</PresentationFormat>
  <Paragraphs>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5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Arial</vt:lpstr>
      <vt:lpstr>Calibri</vt:lpstr>
      <vt:lpstr>Times New Roman</vt:lpstr>
      <vt:lpstr>3_Office テーマ</vt:lpstr>
      <vt:lpstr>5_Office テーマ</vt:lpstr>
      <vt:lpstr>4_Office テーマ</vt:lpstr>
      <vt:lpstr>6_Office テーマ</vt:lpstr>
      <vt:lpstr>Default Design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tozaki</dc:creator>
  <cp:lastModifiedBy>PC21</cp:lastModifiedBy>
  <cp:revision>222</cp:revision>
  <cp:lastPrinted>2020-03-11T11:37:25Z</cp:lastPrinted>
  <dcterms:created xsi:type="dcterms:W3CDTF">2014-07-03T07:50:06Z</dcterms:created>
  <dcterms:modified xsi:type="dcterms:W3CDTF">2024-04-05T04:46:57Z</dcterms:modified>
</cp:coreProperties>
</file>